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4" r:id="rId3"/>
    <p:sldId id="257" r:id="rId4"/>
    <p:sldId id="273" r:id="rId5"/>
    <p:sldId id="272" r:id="rId6"/>
    <p:sldId id="280" r:id="rId7"/>
    <p:sldId id="287" r:id="rId8"/>
    <p:sldId id="286" r:id="rId9"/>
    <p:sldId id="285" r:id="rId10"/>
    <p:sldId id="284" r:id="rId11"/>
    <p:sldId id="283" r:id="rId12"/>
    <p:sldId id="281" r:id="rId13"/>
    <p:sldId id="275" r:id="rId14"/>
    <p:sldId id="276" r:id="rId15"/>
    <p:sldId id="277" r:id="rId16"/>
    <p:sldId id="290" r:id="rId17"/>
    <p:sldId id="279" r:id="rId18"/>
    <p:sldId id="278" r:id="rId19"/>
    <p:sldId id="265" r:id="rId20"/>
    <p:sldId id="264" r:id="rId21"/>
    <p:sldId id="291" r:id="rId22"/>
    <p:sldId id="261" r:id="rId23"/>
    <p:sldId id="262" r:id="rId24"/>
    <p:sldId id="292" r:id="rId25"/>
    <p:sldId id="260" r:id="rId26"/>
    <p:sldId id="259" r:id="rId27"/>
    <p:sldId id="266" r:id="rId28"/>
    <p:sldId id="268" r:id="rId29"/>
    <p:sldId id="269" r:id="rId30"/>
    <p:sldId id="271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64333-01A1-4745-9292-C28E15CD8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21123-D250-4350-8A2B-37FB6FBF9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A931B-1298-4C88-9951-CC920CA3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F61F-8DE0-4576-B147-24EF0ADC83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F53BC-4E30-4A2B-9E36-C9655464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01919-674C-4A5D-9C57-4D4FD42C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97AB-F643-4A12-B929-D07E1DA8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6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EDAF-2627-426B-AAC4-F00950C8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4D23B-47EB-4E42-ABB3-2701259CE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F10C8-5E72-4A01-AA41-72346DE0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F61F-8DE0-4576-B147-24EF0ADC83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87668-3392-42F4-A373-3A8E4CC3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C1834-26F3-48CD-8F30-4195C27F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97AB-F643-4A12-B929-D07E1DA8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9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DC2AEE-F52F-4937-8FAA-2FDE8F4DE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6583C-4B0C-4847-9652-0F67D2E58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D9C02-7041-4A79-82CA-5B7D5000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F61F-8DE0-4576-B147-24EF0ADC83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C8358-F5D1-4383-941B-1C8D625F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9F3B9-D656-4BE0-82A2-44357817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97AB-F643-4A12-B929-D07E1DA8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2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6AF2-8E1C-4185-AA79-A22E0701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07F02-5CF7-4763-8D2C-E61A6658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549C3-D588-4654-9899-07DCBFEE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F61F-8DE0-4576-B147-24EF0ADC83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7FC44-866D-46F4-8483-23CA92FE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6CA67-CBD5-4971-89C2-8EA6BCA1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97AB-F643-4A12-B929-D07E1DA8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7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54D1C-FFC0-4AA7-9293-B697CBDB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11E96-35CA-4294-A2DA-A97756A8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3EDDF-6586-429C-9D8C-4BEE6EC9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F61F-8DE0-4576-B147-24EF0ADC83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099EC-B418-494A-BF81-9E48FE82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369-0B35-4F9D-A1AD-840EB8A2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97AB-F643-4A12-B929-D07E1DA8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8D1CA-4809-4D0D-8E4A-5AE69F329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99EE4-EDC6-4BCC-B0B3-1E6281ED9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E6B46-D847-4B0F-B887-423566CF8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7B27B-4B34-4148-BE46-37BBA963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F61F-8DE0-4576-B147-24EF0ADC83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CDD3B-63D4-45B8-BAC7-5803129C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40918-584C-4683-A47F-D713B994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97AB-F643-4A12-B929-D07E1DA8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9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9C56-7667-4585-9D2E-FA21DF7F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EFD38-366A-43AD-B210-14DF8F2E1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B4020-2829-4E15-AAF7-06C81F1E4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21B6-07B9-4047-B62E-46763509D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E26AF8-1DB4-4A91-A552-9DD8C098C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51EB9-B6CC-4BC9-89C9-698A8E46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F61F-8DE0-4576-B147-24EF0ADC83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FDA95-EE3A-45AA-8708-7181931D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3DB20-181B-4B9F-85B5-71BCEE3A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97AB-F643-4A12-B929-D07E1DA8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1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2FB6-E81A-40CE-B8BC-9A3E6C7E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C3005-4000-4034-AB28-E4E18CE2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F61F-8DE0-4576-B147-24EF0ADC83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065E2-016A-46FA-8767-11634F3A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831D6-DCF2-4ABD-8A19-FEDA7AC5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97AB-F643-4A12-B929-D07E1DA8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3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05B835-3473-4829-94AC-29188343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F61F-8DE0-4576-B147-24EF0ADC83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4DF3A-FD1F-43AD-98F1-228FD805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43CFC-9262-4679-BC76-35BB5B8A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97AB-F643-4A12-B929-D07E1DA8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1B0A-8271-4835-8D75-4D4F58BF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1627-4516-4BA3-8C2A-BAAEEAB30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FF0A5-2E70-41AF-811E-4ECE800EB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0758E-C337-402A-92AC-F72FBB6F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F61F-8DE0-4576-B147-24EF0ADC83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8A170-71BB-4CFF-9E65-6C1B38A7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6E49D-E394-4004-BCD8-7EBDAFE9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97AB-F643-4A12-B929-D07E1DA8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1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F6BB-7126-4DD7-B213-0A08C0E8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34DD7-5492-49C4-9B56-525DD6311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43E48-EDB9-4B77-B6E4-96A81A761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D0383-CD78-403B-ABA0-A2BAE0D1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F61F-8DE0-4576-B147-24EF0ADC83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F0D42-21C3-4DCC-BCCD-629AB29A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DAF1F-5501-473D-A3B4-251E1A24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97AB-F643-4A12-B929-D07E1DA8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2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8A49E-ECBB-44DC-989D-29F6C3C4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95053-5EB9-4C67-B0E3-D9B819C0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E35E1-2147-4356-9AE0-4D089674A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F61F-8DE0-4576-B147-24EF0ADC83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81378-CAB6-4114-B65D-180892FFE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3813B-9677-4FAD-8CB8-57232759C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97AB-F643-4A12-B929-D07E1DA8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6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calculator keypad">
            <a:extLst>
              <a:ext uri="{FF2B5EF4-FFF2-40B4-BE49-F238E27FC236}">
                <a16:creationId xmlns:a16="http://schemas.microsoft.com/office/drawing/2014/main" id="{BBED7E83-66CC-49B2-BC86-7B454FF3F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9" r="18777" b="-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EA99C-0D0C-4575-8CAD-9A4D669F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20740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Student Portal Training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38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F0C2CF1-97D7-44BF-930E-2B4DB86BF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8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8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902CD0-19AC-44EA-8817-950B4658D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" b="878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86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4D9BCF-490F-4F45-9D3C-AB7236741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39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D7B42B-CD47-4152-B480-CDC9BB72B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6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53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1E4DCD-53CC-41DD-85DE-5D778261C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5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9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AECEAAAD-5A5A-4104-9FE6-E8AF22736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5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01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314FD7-970F-40F1-AB4B-058DAF673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85" b="31284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22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FE59796-4F6C-4538-ABD0-35DE8E28B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9" b="556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5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F07190C-F2F8-4DA6-BDA4-DD73E885C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5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5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177F0-715F-4576-A2B2-B8D2AD3B8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6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96EDA-DE04-4E3F-80CE-34EFF07E671E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Portal link: https://portal.mticn.app/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9D36E17-3478-4CBB-ABA7-0E41DE59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62" y="1863801"/>
            <a:ext cx="8418475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91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436C981-4173-49DB-B88E-345EAA18B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7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2516C2-0618-4404-9D23-EEB2C056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03" y="0"/>
            <a:ext cx="8851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49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0EDDDD6-77DA-4EBC-B1F4-4324EC4BA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525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4147171-4824-4F3D-8906-2C4471A1A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4860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805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991B4-4554-46E8-9A3C-7369CD552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53" y="0"/>
            <a:ext cx="8848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39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950BC32-2091-4B4A-9EF8-134B01ED31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6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46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8F58A3A-2E03-4E3A-996B-EB37BE28B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11"/>
            <a:ext cx="12192000" cy="65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78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table&#10;&#10;Description automatically generated">
            <a:extLst>
              <a:ext uri="{FF2B5EF4-FFF2-40B4-BE49-F238E27FC236}">
                <a16:creationId xmlns:a16="http://schemas.microsoft.com/office/drawing/2014/main" id="{99264E22-9656-4CF0-8D48-90219E4F1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0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554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F84FDD-89AE-4175-AF13-7863786C3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5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187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E47E8CDC-20F1-4748-A5D5-E1AB4747B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5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7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04BD30-FBDC-4E28-BEFE-B643F1A597CD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Username: Student Number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Password: Same password used to login for Moodle,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elearning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61EA6D-25F6-4107-BB74-2DADB750D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64" y="1863801"/>
            <a:ext cx="866487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45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16C7616-5867-4CA0-A4D3-0541FE830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6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061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2E2E3-DA52-4A6A-9257-7E47500B3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8595B-42E0-4851-9EB6-2461D082C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Contact Student Services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3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B2645EC-DFA5-490D-A3CF-29E0DF357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335"/>
            <a:ext cx="12192000" cy="61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3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64E7DCE-E5FA-4D4E-BF8F-5BB5ACA72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9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E86E6E86-B0FF-42AD-9898-A49A3611A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5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9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AAD6EBD-7CB1-40EE-9544-C2E660D91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23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3236AC5-29B9-419A-BB04-43C3D9A0D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58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EBA75-A297-4029-8D58-5BB169E13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5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874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35</Words>
  <Application>Microsoft Office PowerPoint</Application>
  <PresentationFormat>Widescreen</PresentationFormat>
  <Paragraphs>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Student Portal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Zainab Abdullah</dc:creator>
  <cp:lastModifiedBy>Teri Dillon</cp:lastModifiedBy>
  <cp:revision>23</cp:revision>
  <dcterms:created xsi:type="dcterms:W3CDTF">2021-07-01T23:15:26Z</dcterms:created>
  <dcterms:modified xsi:type="dcterms:W3CDTF">2022-02-23T17:46:42Z</dcterms:modified>
</cp:coreProperties>
</file>